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52" r:id="rId10"/>
    <p:sldId id="353" r:id="rId11"/>
    <p:sldId id="317" r:id="rId12"/>
    <p:sldId id="347" r:id="rId13"/>
    <p:sldId id="343" r:id="rId14"/>
    <p:sldId id="344" r:id="rId15"/>
    <p:sldId id="345" r:id="rId16"/>
    <p:sldId id="346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5E2"/>
    <a:srgbClr val="FEED23"/>
    <a:srgbClr val="6A617D"/>
    <a:srgbClr val="493E5F"/>
    <a:srgbClr val="281E42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02" y="135098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6686108" y="3225142"/>
            <a:ext cx="3039782" cy="1298804"/>
          </a:xfrm>
          <a:prstGeom prst="wedgeRoundRectCallout">
            <a:avLst>
              <a:gd name="adj1" fmla="val 60057"/>
              <a:gd name="adj2" fmla="val -2416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 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022169" y="3099429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C9188-AB2F-41BE-8C70-627108C0F653}"/>
              </a:ext>
            </a:extLst>
          </p:cNvPr>
          <p:cNvGrpSpPr/>
          <p:nvPr/>
        </p:nvGrpSpPr>
        <p:grpSpPr>
          <a:xfrm>
            <a:off x="3303918" y="1630393"/>
            <a:ext cx="6821608" cy="9290449"/>
            <a:chOff x="2820839" y="1275502"/>
            <a:chExt cx="7537686" cy="10385254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E6A47F-A843-4EB9-A7F4-3BB84245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031" y="1419781"/>
              <a:ext cx="4201586" cy="74694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42CCEB-49B9-42F2-9761-46429B3D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39" y="1275502"/>
              <a:ext cx="7537686" cy="1038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390</Words>
  <Application>Microsoft Office PowerPoint</Application>
  <PresentationFormat>와이드스크린</PresentationFormat>
  <Paragraphs>209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42</cp:revision>
  <dcterms:created xsi:type="dcterms:W3CDTF">2017-01-21T06:52:28Z</dcterms:created>
  <dcterms:modified xsi:type="dcterms:W3CDTF">2019-11-10T09:29:38Z</dcterms:modified>
</cp:coreProperties>
</file>